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72" y="3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C9D86C-73F6-46CB-9083-46F2A6619F7B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2B8D7A-2E60-40DD-82B7-519FF1061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276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about how it inhibits the virulent</a:t>
            </a:r>
            <a:r>
              <a:rPr lang="en-US" baseline="0" dirty="0" smtClean="0"/>
              <a:t> virus.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2B8D7A-2E60-40DD-82B7-519FF10615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993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2B8D7A-2E60-40DD-82B7-519FF10615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580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</a:t>
            </a:r>
            <a:r>
              <a:rPr lang="en-US" baseline="0" dirty="0" smtClean="0"/>
              <a:t>s it so that the host doesn’t die too fast giving it more time to spread and infect new hosts.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2B8D7A-2E60-40DD-82B7-519FF106154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453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4F26-9AEF-475D-97EC-2BE202F3FBE1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5710-4749-497D-938E-FF695E735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019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4F26-9AEF-475D-97EC-2BE202F3FBE1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5710-4749-497D-938E-FF695E735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60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4F26-9AEF-475D-97EC-2BE202F3FBE1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5710-4749-497D-938E-FF695E735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21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4F26-9AEF-475D-97EC-2BE202F3FBE1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5710-4749-497D-938E-FF695E735A2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63385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4F26-9AEF-475D-97EC-2BE202F3FBE1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5710-4749-497D-938E-FF695E735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1091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4F26-9AEF-475D-97EC-2BE202F3FBE1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5710-4749-497D-938E-FF695E735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5941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4F26-9AEF-475D-97EC-2BE202F3FBE1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5710-4749-497D-938E-FF695E735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603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4F26-9AEF-475D-97EC-2BE202F3FBE1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5710-4749-497D-938E-FF695E735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8882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4F26-9AEF-475D-97EC-2BE202F3FBE1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5710-4749-497D-938E-FF695E735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829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4F26-9AEF-475D-97EC-2BE202F3FBE1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5710-4749-497D-938E-FF695E735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599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4F26-9AEF-475D-97EC-2BE202F3FBE1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5710-4749-497D-938E-FF695E735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282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4F26-9AEF-475D-97EC-2BE202F3FBE1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5710-4749-497D-938E-FF695E735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333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4F26-9AEF-475D-97EC-2BE202F3FBE1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5710-4749-497D-938E-FF695E735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210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4F26-9AEF-475D-97EC-2BE202F3FBE1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5710-4749-497D-938E-FF695E735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578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4F26-9AEF-475D-97EC-2BE202F3FBE1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5710-4749-497D-938E-FF695E735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141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4F26-9AEF-475D-97EC-2BE202F3FBE1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5710-4749-497D-938E-FF695E735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4F26-9AEF-475D-97EC-2BE202F3FBE1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05710-4749-497D-938E-FF695E735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83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CF84F26-9AEF-475D-97EC-2BE202F3FBE1}" type="datetimeFigureOut">
              <a:rPr lang="en-US" smtClean="0"/>
              <a:t>8/5/2016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05710-4749-497D-938E-FF695E735A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898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vhf/lcm/" TargetMode="External"/><Relationship Id="rId2" Type="http://schemas.openxmlformats.org/officeDocument/2006/relationships/hyperlink" Target="https://prod.drup-lb.uvm.edu/newsstories/news/botten_team%E2%80%99s_research_uncovers_critical_genetic_element_driving_rodent_hoste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google.com/url?sa=i&amp;rct=j&amp;q=&amp;esrc=s&amp;source=images&amp;cd=&amp;cad=rja&amp;uact=8&amp;ved=0ahUKEwjKrImsiKnOAhXKLSYKHRgrDuwQjRwIBw&amp;url=http://www.sciencephoto.com/media/415015/view&amp;bvm=bv.128617741,d.ZGg&amp;psig=AFQjCNFLD8-87pbMGhgFkd0ctK_fp1zXjA&amp;ust=147044492108832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850641"/>
            <a:ext cx="8825658" cy="1472681"/>
          </a:xfrm>
        </p:spPr>
        <p:txBody>
          <a:bodyPr/>
          <a:lstStyle/>
          <a:p>
            <a:pPr algn="ctr"/>
            <a:r>
              <a:rPr lang="en-US" sz="6600" dirty="0" smtClean="0"/>
              <a:t>Defective Interfering Viruses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5866013"/>
            <a:ext cx="8825658" cy="861420"/>
          </a:xfrm>
        </p:spPr>
        <p:txBody>
          <a:bodyPr/>
          <a:lstStyle/>
          <a:p>
            <a:r>
              <a:rPr lang="en-US" dirty="0" smtClean="0"/>
              <a:t>By: Christopher Wang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30009" y="6428792"/>
            <a:ext cx="48239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https://www.allacronyms.com/DIPS/Defective_interfering_particles</a:t>
            </a:r>
            <a:endParaRPr lang="en-US" sz="1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169" y="2239347"/>
            <a:ext cx="6601505" cy="3545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41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54714"/>
          </a:xfrm>
        </p:spPr>
        <p:txBody>
          <a:bodyPr/>
          <a:lstStyle/>
          <a:p>
            <a:r>
              <a:rPr lang="en-US" dirty="0" smtClean="0"/>
              <a:t>Utilization for other Viruses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9496" y="1427748"/>
            <a:ext cx="9480358" cy="482065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Viruses such as Ebola and Marburg virus also have the late domain PPXY </a:t>
            </a:r>
          </a:p>
          <a:p>
            <a:r>
              <a:rPr lang="en-US" sz="3200" dirty="0" smtClean="0"/>
              <a:t>The phosphorylation of the late domain in Ebola caused it to spread less infectious virus particles</a:t>
            </a:r>
          </a:p>
          <a:p>
            <a:r>
              <a:rPr lang="en-US" sz="3200" dirty="0" smtClean="0"/>
              <a:t>Much is unknown about what effects the PPXY late domain and phosphorylation have on other viruses that contain PPXY.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3427634" y="5925233"/>
            <a:ext cx="31870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http://kidshealth.org/en/kids/ebola.html</a:t>
            </a:r>
            <a:endParaRPr lang="en-US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0738" y="5106153"/>
            <a:ext cx="4137860" cy="149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96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Competing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2" y="1748590"/>
            <a:ext cx="9403742" cy="449981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 for LMC virus there are currently no vaccines made for this disease, only supportive therapy and possibly drugs</a:t>
            </a:r>
          </a:p>
          <a:p>
            <a:r>
              <a:rPr lang="en-US" sz="3200" dirty="0" smtClean="0"/>
              <a:t>Ebola and Marburg virus have vaccines that are being tested but none being used on humans</a:t>
            </a:r>
          </a:p>
          <a:p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8269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54714"/>
          </a:xfrm>
        </p:spPr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201" y="1611760"/>
            <a:ext cx="8946541" cy="4195481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prod.drup-lb.uvm.edu/newsstories/news/botten_team%E2%80%99s_research_uncovers_critical_genetic_element_driving_rodent_hosted</a:t>
            </a:r>
            <a:endParaRPr lang="en-US" dirty="0" smtClean="0"/>
          </a:p>
          <a:p>
            <a:r>
              <a:rPr lang="en-US" dirty="0"/>
              <a:t>Ziegler, Christopher M. et al. “The Lymphocytic </a:t>
            </a:r>
            <a:r>
              <a:rPr lang="en-US" dirty="0" err="1"/>
              <a:t>Choriomeningitis</a:t>
            </a:r>
            <a:r>
              <a:rPr lang="en-US" dirty="0"/>
              <a:t> Virus Matrix Protein PPXY Late Domain Drives the Production of Defective Interfering Particles.” Ed. </a:t>
            </a:r>
            <a:r>
              <a:rPr lang="en-US" dirty="0" err="1"/>
              <a:t>Benhur</a:t>
            </a:r>
            <a:r>
              <a:rPr lang="en-US" dirty="0"/>
              <a:t> Lee. </a:t>
            </a:r>
            <a:r>
              <a:rPr lang="en-US" i="1" dirty="0" err="1"/>
              <a:t>PLoS</a:t>
            </a:r>
            <a:r>
              <a:rPr lang="en-US" i="1" dirty="0"/>
              <a:t> Pathogens</a:t>
            </a:r>
            <a:r>
              <a:rPr lang="en-US" dirty="0"/>
              <a:t> 12.3 (2016): e1005501. </a:t>
            </a:r>
            <a:r>
              <a:rPr lang="en-US" i="1" dirty="0"/>
              <a:t>PMC</a:t>
            </a:r>
            <a:r>
              <a:rPr lang="en-US" dirty="0"/>
              <a:t>. Web. 5 Aug. 2016</a:t>
            </a:r>
            <a:r>
              <a:rPr lang="en-US" dirty="0" smtClean="0"/>
              <a:t>.</a:t>
            </a:r>
          </a:p>
          <a:p>
            <a:r>
              <a:rPr lang="en-US" dirty="0">
                <a:hlinkClick r:id="rId3"/>
              </a:rPr>
              <a:t>https://www.cdc.gov/vhf/lcm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/>
              <a:t>http://www.cdc.gov/vhf/lujo/exposure/index.html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06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09551"/>
          </a:xfrm>
        </p:spPr>
        <p:txBody>
          <a:bodyPr/>
          <a:lstStyle/>
          <a:p>
            <a:r>
              <a:rPr lang="en-US" dirty="0" smtClean="0"/>
              <a:t>What are Defective Interfering Viruses or Particles(DIP)?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Defective Interfering viruses are viruses missing an essential portion of its genome making it unable to reproduce by itself. This property</a:t>
            </a:r>
          </a:p>
          <a:p>
            <a:pPr marL="0" indent="0">
              <a:buNone/>
            </a:pPr>
            <a:r>
              <a:rPr lang="en-US" sz="3600" dirty="0"/>
              <a:t> </a:t>
            </a:r>
            <a:r>
              <a:rPr lang="en-US" sz="3600" dirty="0" smtClean="0"/>
              <a:t> allows it to inhibit the pathogenic </a:t>
            </a:r>
          </a:p>
          <a:p>
            <a:pPr marL="0" indent="0">
              <a:buNone/>
            </a:pPr>
            <a:r>
              <a:rPr lang="en-US" sz="3600" dirty="0"/>
              <a:t> </a:t>
            </a:r>
            <a:r>
              <a:rPr lang="en-US" sz="3600" dirty="0" smtClean="0"/>
              <a:t>  version of itself.</a:t>
            </a:r>
          </a:p>
          <a:p>
            <a:pPr marL="0" indent="0">
              <a:buNone/>
            </a:pPr>
            <a:r>
              <a:rPr lang="en-US" sz="3600" dirty="0"/>
              <a:t> 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1656" y="3646196"/>
            <a:ext cx="2794000" cy="2794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14328" y="5697967"/>
            <a:ext cx="478971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https://en.wikipedia.org/wiki/Tombus_virus_defective_interfering_(DI)_RNA_region_3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43626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2719"/>
            <a:ext cx="9946433" cy="1040180"/>
          </a:xfrm>
        </p:spPr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is lymphocytic </a:t>
            </a:r>
            <a:r>
              <a:rPr lang="en-US" dirty="0" err="1" smtClean="0"/>
              <a:t>Choriomeningitis</a:t>
            </a:r>
            <a:r>
              <a:rPr lang="en-US" dirty="0" smtClean="0"/>
              <a:t> virus(LMCV)?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832" y="1927906"/>
            <a:ext cx="9404723" cy="422365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Arena Virus</a:t>
            </a:r>
          </a:p>
          <a:p>
            <a:r>
              <a:rPr lang="en-US" sz="3600" dirty="0" smtClean="0"/>
              <a:t>Most common in house mice, of which 5% are infected.</a:t>
            </a:r>
          </a:p>
          <a:p>
            <a:r>
              <a:rPr lang="en-US" sz="3600" dirty="0" smtClean="0"/>
              <a:t>Has a late domain</a:t>
            </a:r>
          </a:p>
          <a:p>
            <a:r>
              <a:rPr lang="en-US" sz="3600" dirty="0" smtClean="0"/>
              <a:t>Causes neuro diseases</a:t>
            </a:r>
          </a:p>
          <a:p>
            <a:r>
              <a:rPr lang="en-US" sz="3600" dirty="0" smtClean="0"/>
              <a:t>Has no visible symptoms on mice</a:t>
            </a:r>
          </a:p>
        </p:txBody>
      </p:sp>
      <p:pic>
        <p:nvPicPr>
          <p:cNvPr id="1026" name="Picture 2" descr="http://www.sciencephoto.com/image/415015/large/C0103564-Lymphocytic_choriomeningitis_LCM_virus-SP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4180" y="3650059"/>
            <a:ext cx="2728815" cy="272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341227" y="5782230"/>
            <a:ext cx="6001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http://www.sciencephoto.com/media/415015/view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70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 Domain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It is a amino acid motif that takes over proteins in the ESCRT pathway</a:t>
            </a:r>
          </a:p>
          <a:p>
            <a:r>
              <a:rPr lang="en-US" sz="4000" dirty="0" smtClean="0"/>
              <a:t>Vital in the production of DI viruses</a:t>
            </a:r>
          </a:p>
          <a:p>
            <a:pPr marL="0" indent="0">
              <a:buNone/>
            </a:pPr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55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0" y="452718"/>
            <a:ext cx="10126163" cy="1400530"/>
          </a:xfrm>
        </p:spPr>
        <p:txBody>
          <a:bodyPr/>
          <a:lstStyle/>
          <a:p>
            <a:r>
              <a:rPr lang="en-US" dirty="0" smtClean="0"/>
              <a:t>Endosomal </a:t>
            </a:r>
            <a:r>
              <a:rPr lang="en-US" dirty="0"/>
              <a:t>sorting complexes required for </a:t>
            </a:r>
            <a:r>
              <a:rPr lang="en-US" dirty="0" smtClean="0"/>
              <a:t>transport(ESCRT) pathway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 Pathway that ends in the virus being released from the cell by budding off</a:t>
            </a:r>
          </a:p>
          <a:p>
            <a:r>
              <a:rPr lang="en-US" sz="3600" dirty="0" smtClean="0"/>
              <a:t>Necessary component for the efficient production of DI viruses</a:t>
            </a:r>
          </a:p>
          <a:p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707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11" y="1075550"/>
            <a:ext cx="10669561" cy="478167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83528" y="6115871"/>
            <a:ext cx="376096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http://viralzone.expasy.org/all_by_species/1536.html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56479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42945"/>
          </a:xfrm>
        </p:spPr>
        <p:txBody>
          <a:bodyPr/>
          <a:lstStyle/>
          <a:p>
            <a:r>
              <a:rPr lang="en-US" dirty="0" smtClean="0"/>
              <a:t>Mechanism for Regulating production of DI Virus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2" y="2021306"/>
            <a:ext cx="9403742" cy="422709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Actual mechanisms has not been discovered</a:t>
            </a:r>
          </a:p>
          <a:p>
            <a:r>
              <a:rPr lang="en-US" sz="3200" dirty="0" smtClean="0"/>
              <a:t>Proposed models based off testing predicts that it is controlled by the phosphorylation of the LMCV Z protein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4184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37" y="364486"/>
            <a:ext cx="9404723" cy="774503"/>
          </a:xfrm>
        </p:spPr>
        <p:txBody>
          <a:bodyPr/>
          <a:lstStyle/>
          <a:p>
            <a:r>
              <a:rPr lang="en-US" dirty="0" smtClean="0"/>
              <a:t>Vaccine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37" y="1387642"/>
            <a:ext cx="9404723" cy="47725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Editing the virus so that it produces more DI viruses by keeping the LCMV Z protein phosphorylated</a:t>
            </a:r>
          </a:p>
          <a:p>
            <a:r>
              <a:rPr lang="en-US" sz="3200" dirty="0" smtClean="0"/>
              <a:t>Inserting this into the human to give the body a secondary immune response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0585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886798"/>
          </a:xfrm>
        </p:spPr>
        <p:txBody>
          <a:bodyPr/>
          <a:lstStyle/>
          <a:p>
            <a:pPr algn="ctr"/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2" y="1251284"/>
            <a:ext cx="9403742" cy="499711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If used improperly it can make viruses more deadly</a:t>
            </a:r>
          </a:p>
          <a:p>
            <a:r>
              <a:rPr lang="en-US" sz="3200" dirty="0" smtClean="0"/>
              <a:t>Many required things for the virus to work are only proposed models, so if the model is wrong the </a:t>
            </a:r>
            <a:r>
              <a:rPr lang="en-US" sz="3200" dirty="0" smtClean="0"/>
              <a:t>vaccine </a:t>
            </a:r>
            <a:r>
              <a:rPr lang="en-US" sz="3200" dirty="0" smtClean="0"/>
              <a:t>will not work</a:t>
            </a:r>
          </a:p>
          <a:p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474" y="4039653"/>
            <a:ext cx="3576052" cy="242732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41032" y="5431940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http://aa.com.tr/en/health/ebola-virus-death-toll-hits-1-069/131758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1201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383</TotalTime>
  <Words>442</Words>
  <Application>Microsoft Office PowerPoint</Application>
  <PresentationFormat>Widescreen</PresentationFormat>
  <Paragraphs>51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Century Gothic</vt:lpstr>
      <vt:lpstr>Wingdings 3</vt:lpstr>
      <vt:lpstr>Ion</vt:lpstr>
      <vt:lpstr>Defective Interfering Viruses</vt:lpstr>
      <vt:lpstr>What are Defective Interfering Viruses or Particles(DIP)?</vt:lpstr>
      <vt:lpstr>What is lymphocytic Choriomeningitis virus(LMCV)?</vt:lpstr>
      <vt:lpstr>Late Domain</vt:lpstr>
      <vt:lpstr>Endosomal sorting complexes required for transport(ESCRT) pathway</vt:lpstr>
      <vt:lpstr>PowerPoint Presentation</vt:lpstr>
      <vt:lpstr>Mechanism for Regulating production of DI Virus</vt:lpstr>
      <vt:lpstr>Vaccine production</vt:lpstr>
      <vt:lpstr>Issues</vt:lpstr>
      <vt:lpstr>Utilization for other Viruses</vt:lpstr>
      <vt:lpstr>Competing Technologies</vt:lpstr>
      <vt:lpstr>Bibliography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Defective Interfering Viruses</dc:title>
  <dc:creator>Christopher Wang</dc:creator>
  <cp:lastModifiedBy>Christopher Wang</cp:lastModifiedBy>
  <cp:revision>14</cp:revision>
  <dcterms:created xsi:type="dcterms:W3CDTF">2016-08-04T21:56:16Z</dcterms:created>
  <dcterms:modified xsi:type="dcterms:W3CDTF">2016-08-05T12:57:16Z</dcterms:modified>
</cp:coreProperties>
</file>